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4D2D71-1ED5-4211-9AFE-A999B080A8E9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BB333B-875B-4080-AAFF-047A26A38F0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357290" y="2714620"/>
            <a:ext cx="6000792" cy="625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Présentation OGEC</a:t>
            </a:r>
            <a:endParaRPr kumimoji="0" lang="fr-FR" sz="54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00042"/>
            <a:ext cx="1818238" cy="9835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0" y="423136"/>
            <a:ext cx="2195736" cy="626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214422"/>
            <a:ext cx="1909339" cy="9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104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4348" y="2285992"/>
            <a:ext cx="8001056" cy="625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Qu’est ce que l’OGEC ?</a:t>
            </a:r>
            <a:endParaRPr lang="fr-FR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00042"/>
            <a:ext cx="1818238" cy="9835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0" y="423136"/>
            <a:ext cx="2195736" cy="626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214422"/>
            <a:ext cx="1909339" cy="9546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14480" y="3357562"/>
            <a:ext cx="6643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- Association loi 1901</a:t>
            </a:r>
          </a:p>
          <a:p>
            <a:r>
              <a:rPr lang="fr-FR" sz="2000" b="1" dirty="0"/>
              <a:t>- Organisme de Gestion de l’Enseignement Catholique</a:t>
            </a:r>
          </a:p>
          <a:p>
            <a:r>
              <a:rPr lang="fr-FR" sz="2000" b="1" dirty="0"/>
              <a:t>- Parents bénévoles </a:t>
            </a:r>
          </a:p>
          <a:p>
            <a:r>
              <a:rPr lang="fr-FR" sz="2000" b="1" dirty="0"/>
              <a:t>- Travail en collaboration avec les chefs d’établissements</a:t>
            </a:r>
          </a:p>
          <a:p>
            <a:r>
              <a:rPr lang="fr-F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621045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4348" y="1857364"/>
            <a:ext cx="8001056" cy="625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L’équipe </a:t>
            </a:r>
            <a:r>
              <a:rPr lang="fr-FR" sz="5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OGEC</a:t>
            </a:r>
            <a:endParaRPr kumimoji="0" lang="fr-FR" sz="54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00042"/>
            <a:ext cx="1818238" cy="9835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0" y="423136"/>
            <a:ext cx="2195736" cy="626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214422"/>
            <a:ext cx="1909339" cy="954670"/>
          </a:xfrm>
          <a:prstGeom prst="rect">
            <a:avLst/>
          </a:prstGeom>
        </p:spPr>
      </p:pic>
      <p:sp>
        <p:nvSpPr>
          <p:cNvPr id="9" name="Organigramme : Alternative 8"/>
          <p:cNvSpPr>
            <a:spLocks noChangeArrowheads="1"/>
          </p:cNvSpPr>
          <p:nvPr/>
        </p:nvSpPr>
        <p:spPr bwMode="auto">
          <a:xfrm>
            <a:off x="3357554" y="3286124"/>
            <a:ext cx="2320925" cy="777875"/>
          </a:xfrm>
          <a:prstGeom prst="flowChartAlternateProcess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Président :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err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Sulivan</a:t>
            </a:r>
            <a:r>
              <a:rPr lang="fr-FR" sz="1200" b="1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MELLERIN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rganigramme : Alternative 9"/>
          <p:cNvSpPr>
            <a:spLocks noChangeArrowheads="1"/>
          </p:cNvSpPr>
          <p:nvPr/>
        </p:nvSpPr>
        <p:spPr bwMode="auto">
          <a:xfrm>
            <a:off x="3357554" y="4500570"/>
            <a:ext cx="2320925" cy="777875"/>
          </a:xfrm>
          <a:prstGeom prst="flowChartAlternateProcess">
            <a:avLst/>
          </a:prstGeom>
          <a:solidFill>
            <a:srgbClr val="4F81BD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Secrétaire :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Elodie BERNARD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rganigramme : Alternative 10"/>
          <p:cNvSpPr>
            <a:spLocks noChangeArrowheads="1"/>
          </p:cNvSpPr>
          <p:nvPr/>
        </p:nvSpPr>
        <p:spPr bwMode="auto">
          <a:xfrm>
            <a:off x="6072198" y="4500570"/>
            <a:ext cx="2320925" cy="777875"/>
          </a:xfrm>
          <a:prstGeom prst="flowChartAlternateProcess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Trésorier :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Anthony QUENEUDEC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rganigramme : Alternative 11"/>
          <p:cNvSpPr>
            <a:spLocks noChangeArrowheads="1"/>
          </p:cNvSpPr>
          <p:nvPr/>
        </p:nvSpPr>
        <p:spPr bwMode="auto">
          <a:xfrm>
            <a:off x="714348" y="4500570"/>
            <a:ext cx="2319338" cy="750888"/>
          </a:xfrm>
          <a:prstGeom prst="flowChartAlternateProcess">
            <a:avLst/>
          </a:prstGeom>
          <a:solidFill>
            <a:srgbClr val="548DD4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Vice-Président</a:t>
            </a: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: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Philippe ODIC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Alternative 10"/>
          <p:cNvSpPr>
            <a:spLocks noChangeArrowheads="1"/>
          </p:cNvSpPr>
          <p:nvPr/>
        </p:nvSpPr>
        <p:spPr bwMode="auto">
          <a:xfrm>
            <a:off x="2500298" y="5572140"/>
            <a:ext cx="1964457" cy="995362"/>
          </a:xfrm>
          <a:prstGeom prst="flowChartAlternateProcess">
            <a:avLst/>
          </a:prstGeom>
          <a:solidFill>
            <a:srgbClr val="E46C0A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Membre :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Magali RAMISCH-ANTOINE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rganigramme : Alternative 3"/>
          <p:cNvSpPr>
            <a:spLocks noChangeArrowheads="1"/>
          </p:cNvSpPr>
          <p:nvPr/>
        </p:nvSpPr>
        <p:spPr bwMode="auto">
          <a:xfrm>
            <a:off x="7066599" y="5534124"/>
            <a:ext cx="1969897" cy="995363"/>
          </a:xfrm>
          <a:prstGeom prst="flowChartAlternateProcess">
            <a:avLst/>
          </a:prstGeom>
          <a:solidFill>
            <a:srgbClr val="E46C0A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Membre :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Alexis PLANTIVE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rganigramme : Alternative 14"/>
          <p:cNvSpPr>
            <a:spLocks noChangeArrowheads="1"/>
          </p:cNvSpPr>
          <p:nvPr/>
        </p:nvSpPr>
        <p:spPr bwMode="auto">
          <a:xfrm>
            <a:off x="4851896" y="5534125"/>
            <a:ext cx="1872208" cy="995362"/>
          </a:xfrm>
          <a:prstGeom prst="flowChartAlternateProcess">
            <a:avLst/>
          </a:prstGeom>
          <a:solidFill>
            <a:srgbClr val="E46C0A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Membre : </a:t>
            </a:r>
            <a:endParaRPr kumimoji="0" 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Sylvain POILANE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07504" y="5549900"/>
            <a:ext cx="1959298" cy="995363"/>
          </a:xfrm>
          <a:prstGeom prst="flowChartAlternateProcess">
            <a:avLst/>
          </a:prstGeom>
          <a:solidFill>
            <a:srgbClr val="E46C0A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Membre : </a:t>
            </a:r>
            <a:endParaRPr kumimoji="0" 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Lucie VOILLOT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2104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4348" y="2214554"/>
            <a:ext cx="8001056" cy="625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Les missions de l’OGEC</a:t>
            </a:r>
            <a:endParaRPr lang="fr-FR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00042"/>
            <a:ext cx="1818238" cy="9835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0" y="423136"/>
            <a:ext cx="2195736" cy="626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214422"/>
            <a:ext cx="1909339" cy="9546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71472" y="3214686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- Assurer la gestion économique et financière</a:t>
            </a:r>
          </a:p>
          <a:p>
            <a:r>
              <a:rPr lang="fr-FR" sz="2000" dirty="0"/>
              <a:t>      l’OGEC assure la vie matérielle et financière des établissements</a:t>
            </a:r>
          </a:p>
          <a:p>
            <a:pPr>
              <a:buFontTx/>
              <a:buChar char="-"/>
            </a:pPr>
            <a:r>
              <a:rPr lang="fr-FR" sz="2000" b="1" dirty="0"/>
              <a:t>La gestion sociale</a:t>
            </a:r>
          </a:p>
          <a:p>
            <a:r>
              <a:rPr lang="fr-FR" sz="2000" b="1" dirty="0"/>
              <a:t>      </a:t>
            </a:r>
            <a:r>
              <a:rPr lang="fr-FR" sz="2000" dirty="0"/>
              <a:t>l’OGEC est l’employeur du personnel non enseignant et des directeurs</a:t>
            </a:r>
          </a:p>
          <a:p>
            <a:pPr>
              <a:buFontTx/>
              <a:buChar char="-"/>
            </a:pPr>
            <a:r>
              <a:rPr lang="fr-FR" sz="2000" b="1" dirty="0"/>
              <a:t>La gestion immobilière</a:t>
            </a:r>
          </a:p>
          <a:p>
            <a:r>
              <a:rPr lang="fr-FR" sz="2000" dirty="0"/>
              <a:t>      l’OGEC a la charge de l’entretien des bâtiments, mises aux normes, constructions…</a:t>
            </a:r>
            <a:r>
              <a:rPr lang="fr-FR" sz="2000" b="1" dirty="0"/>
              <a:t> </a:t>
            </a:r>
          </a:p>
          <a:p>
            <a:pPr>
              <a:buFontTx/>
              <a:buChar char="-"/>
            </a:pPr>
            <a:r>
              <a:rPr lang="fr-FR" sz="2000" b="1" dirty="0"/>
              <a:t>Coordination de la restauration scolaire</a:t>
            </a:r>
          </a:p>
          <a:p>
            <a:r>
              <a:rPr lang="fr-FR" sz="2000" dirty="0"/>
              <a:t>      personnel d’accompagnement, tarifs, facturation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62104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0" y="423136"/>
            <a:ext cx="2195736" cy="626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7166"/>
            <a:ext cx="1909339" cy="9546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785926"/>
            <a:ext cx="8419722" cy="393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062104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14348" y="2285992"/>
            <a:ext cx="8001056" cy="625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Actions menées par l’OGEC</a:t>
            </a:r>
            <a:endParaRPr lang="fr-FR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00042"/>
            <a:ext cx="1818238" cy="9835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0" y="423136"/>
            <a:ext cx="2195736" cy="626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214422"/>
            <a:ext cx="1909339" cy="9546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14480" y="3357562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000" b="1" dirty="0"/>
              <a:t> Organisation de la kermesse avec l’APEL</a:t>
            </a:r>
          </a:p>
          <a:p>
            <a:endParaRPr lang="fr-FR" sz="2000" b="1" dirty="0"/>
          </a:p>
          <a:p>
            <a:r>
              <a:rPr lang="fr-FR" sz="2000" b="1" dirty="0"/>
              <a:t>- Organisation des matinées travaux</a:t>
            </a:r>
          </a:p>
        </p:txBody>
      </p:sp>
    </p:spTree>
    <p:extLst>
      <p:ext uri="{BB962C8B-B14F-4D97-AF65-F5344CB8AC3E}">
        <p14:creationId xmlns:p14="http://schemas.microsoft.com/office/powerpoint/2010/main" val="3860621045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123</Words>
  <Application>Microsoft Office PowerPoint</Application>
  <PresentationFormat>Affichage à l'écran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Candara</vt:lpstr>
      <vt:lpstr>Symbol</vt:lpstr>
      <vt:lpstr>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Marie</cp:lastModifiedBy>
  <cp:revision>21</cp:revision>
  <dcterms:created xsi:type="dcterms:W3CDTF">2019-01-09T13:49:08Z</dcterms:created>
  <dcterms:modified xsi:type="dcterms:W3CDTF">2022-09-27T09:34:34Z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7b993a-7622-4ca9-b18f-a1c017beb90f_Enabled">
    <vt:lpwstr>true</vt:lpwstr>
  </property>
  <property fmtid="{D5CDD505-2E9C-101B-9397-08002B2CF9AE}" pid="3" name="MSIP_Label_d77b993a-7622-4ca9-b18f-a1c017beb90f_SetDate">
    <vt:lpwstr>2022-09-20T06:10:07Z</vt:lpwstr>
  </property>
  <property fmtid="{D5CDD505-2E9C-101B-9397-08002B2CF9AE}" pid="4" name="MSIP_Label_d77b993a-7622-4ca9-b18f-a1c017beb90f_Method">
    <vt:lpwstr>Standard</vt:lpwstr>
  </property>
  <property fmtid="{D5CDD505-2E9C-101B-9397-08002B2CF9AE}" pid="5" name="MSIP_Label_d77b993a-7622-4ca9-b18f-a1c017beb90f_Name">
    <vt:lpwstr>C1-No marking</vt:lpwstr>
  </property>
  <property fmtid="{D5CDD505-2E9C-101B-9397-08002B2CF9AE}" pid="6" name="MSIP_Label_d77b993a-7622-4ca9-b18f-a1c017beb90f_SiteId">
    <vt:lpwstr>152f9b3b-87f6-4551-b359-dc2527d190be</vt:lpwstr>
  </property>
  <property fmtid="{D5CDD505-2E9C-101B-9397-08002B2CF9AE}" pid="7" name="MSIP_Label_d77b993a-7622-4ca9-b18f-a1c017beb90f_ActionId">
    <vt:lpwstr>c5fbed53-fe38-4457-ab76-6b11d0195167</vt:lpwstr>
  </property>
  <property fmtid="{D5CDD505-2E9C-101B-9397-08002B2CF9AE}" pid="8" name="MSIP_Label_d77b993a-7622-4ca9-b18f-a1c017beb90f_ContentBits">
    <vt:lpwstr>0</vt:lpwstr>
  </property>
</Properties>
</file>